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74"/>
  </p:notesMasterIdLst>
  <p:handoutMasterIdLst>
    <p:handoutMasterId r:id="rId75"/>
  </p:handoutMasterIdLst>
  <p:sldIdLst>
    <p:sldId id="537" r:id="rId2"/>
    <p:sldId id="538" r:id="rId3"/>
    <p:sldId id="258" r:id="rId4"/>
    <p:sldId id="569" r:id="rId5"/>
    <p:sldId id="489" r:id="rId6"/>
    <p:sldId id="515" r:id="rId7"/>
    <p:sldId id="539" r:id="rId8"/>
    <p:sldId id="520" r:id="rId9"/>
    <p:sldId id="494" r:id="rId10"/>
    <p:sldId id="541" r:id="rId11"/>
    <p:sldId id="547" r:id="rId12"/>
    <p:sldId id="441" r:id="rId13"/>
    <p:sldId id="585" r:id="rId14"/>
    <p:sldId id="584" r:id="rId15"/>
    <p:sldId id="570" r:id="rId16"/>
    <p:sldId id="543" r:id="rId17"/>
    <p:sldId id="556" r:id="rId18"/>
    <p:sldId id="493" r:id="rId19"/>
    <p:sldId id="544" r:id="rId20"/>
    <p:sldId id="557" r:id="rId21"/>
    <p:sldId id="546" r:id="rId22"/>
    <p:sldId id="453" r:id="rId23"/>
    <p:sldId id="586" r:id="rId24"/>
    <p:sldId id="587" r:id="rId25"/>
    <p:sldId id="549" r:id="rId26"/>
    <p:sldId id="551" r:id="rId27"/>
    <p:sldId id="490" r:id="rId28"/>
    <p:sldId id="447" r:id="rId29"/>
    <p:sldId id="452" r:id="rId30"/>
    <p:sldId id="571" r:id="rId31"/>
    <p:sldId id="550" r:id="rId32"/>
    <p:sldId id="481" r:id="rId33"/>
    <p:sldId id="572" r:id="rId34"/>
    <p:sldId id="578" r:id="rId35"/>
    <p:sldId id="579" r:id="rId36"/>
    <p:sldId id="580" r:id="rId37"/>
    <p:sldId id="581" r:id="rId38"/>
    <p:sldId id="573" r:id="rId39"/>
    <p:sldId id="436" r:id="rId40"/>
    <p:sldId id="458" r:id="rId41"/>
    <p:sldId id="588" r:id="rId42"/>
    <p:sldId id="597" r:id="rId43"/>
    <p:sldId id="598" r:id="rId44"/>
    <p:sldId id="599" r:id="rId45"/>
    <p:sldId id="594" r:id="rId46"/>
    <p:sldId id="574" r:id="rId47"/>
    <p:sldId id="521" r:id="rId48"/>
    <p:sldId id="590" r:id="rId49"/>
    <p:sldId id="529" r:id="rId50"/>
    <p:sldId id="552" r:id="rId51"/>
    <p:sldId id="459" r:id="rId52"/>
    <p:sldId id="491" r:id="rId53"/>
    <p:sldId id="562" r:id="rId54"/>
    <p:sldId id="460" r:id="rId55"/>
    <p:sldId id="463" r:id="rId56"/>
    <p:sldId id="575" r:id="rId57"/>
    <p:sldId id="461" r:id="rId58"/>
    <p:sldId id="553" r:id="rId59"/>
    <p:sldId id="522" r:id="rId60"/>
    <p:sldId id="523" r:id="rId61"/>
    <p:sldId id="530" r:id="rId62"/>
    <p:sldId id="535" r:id="rId63"/>
    <p:sldId id="582" r:id="rId64"/>
    <p:sldId id="576" r:id="rId65"/>
    <p:sldId id="583" r:id="rId66"/>
    <p:sldId id="527" r:id="rId67"/>
    <p:sldId id="577" r:id="rId68"/>
    <p:sldId id="528" r:id="rId69"/>
    <p:sldId id="595" r:id="rId70"/>
    <p:sldId id="596" r:id="rId71"/>
    <p:sldId id="531" r:id="rId72"/>
    <p:sldId id="533" r:id="rId73"/>
  </p:sldIdLst>
  <p:sldSz cx="12192000" cy="6858000"/>
  <p:notesSz cx="7315200" cy="9601200"/>
  <p:custDataLst>
    <p:tags r:id="rId7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9" autoAdjust="0"/>
    <p:restoredTop sz="80612" autoAdjust="0"/>
  </p:normalViewPr>
  <p:slideViewPr>
    <p:cSldViewPr>
      <p:cViewPr varScale="1">
        <p:scale>
          <a:sx n="102" d="100"/>
          <a:sy n="102" d="100"/>
        </p:scale>
        <p:origin x="112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5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67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70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4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86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60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72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90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83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4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88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24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65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Notes: these images licensed from </a:t>
            </a:r>
            <a:r>
              <a:rPr lang="en-US" dirty="0" err="1">
                <a:latin typeface="Arial" charset="0"/>
              </a:rPr>
              <a:t>iStockphoto</a:t>
            </a:r>
            <a:r>
              <a:rPr lang="en-US" dirty="0">
                <a:latin typeface="Arial" charset="0"/>
              </a:rPr>
              <a:t>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70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1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31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0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58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07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5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86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85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317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08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3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139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40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10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9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64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59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659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256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927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029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3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38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184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283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240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668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001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89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989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57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64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01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832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380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140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5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852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125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057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264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651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55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383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05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7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13" Type="http://schemas.openxmlformats.org/officeDocument/2006/relationships/image" Target="../media/image35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4.png"/><Relationship Id="rId5" Type="http://schemas.openxmlformats.org/officeDocument/2006/relationships/tags" Target="../tags/tag10.xml"/><Relationship Id="rId10" Type="http://schemas.openxmlformats.org/officeDocument/2006/relationships/image" Target="../media/image33.png"/><Relationship Id="rId4" Type="http://schemas.openxmlformats.org/officeDocument/2006/relationships/tags" Target="../tags/tag9.xml"/><Relationship Id="rId9" Type="http://schemas.openxmlformats.org/officeDocument/2006/relationships/image" Target="../media/image32.png"/><Relationship Id="rId1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6.xml"/><Relationship Id="rId12" Type="http://schemas.openxmlformats.org/officeDocument/2006/relationships/image" Target="../media/image3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5" Type="http://schemas.openxmlformats.org/officeDocument/2006/relationships/tags" Target="../tags/tag16.xml"/><Relationship Id="rId10" Type="http://schemas.openxmlformats.org/officeDocument/2006/relationships/image" Target="../media/image34.png"/><Relationship Id="rId4" Type="http://schemas.openxmlformats.org/officeDocument/2006/relationships/tags" Target="../tags/tag15.xml"/><Relationship Id="rId9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9.xml"/><Relationship Id="rId7" Type="http://schemas.openxmlformats.org/officeDocument/2006/relationships/image" Target="../media/image3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4" Type="http://schemas.openxmlformats.org/officeDocument/2006/relationships/tags" Target="../tags/tag20.xml"/><Relationship Id="rId9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tags" Target="../tags/tag22.xml"/><Relationship Id="rId16" Type="http://schemas.openxmlformats.org/officeDocument/2006/relationships/image" Target="../media/image5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2.png"/><Relationship Id="rId5" Type="http://schemas.openxmlformats.org/officeDocument/2006/relationships/tags" Target="../tags/tag25.xml"/><Relationship Id="rId15" Type="http://schemas.openxmlformats.org/officeDocument/2006/relationships/image" Target="../media/image56.png"/><Relationship Id="rId10" Type="http://schemas.openxmlformats.org/officeDocument/2006/relationships/notesSlide" Target="../notesSlides/notesSlide57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1.xml"/><Relationship Id="rId7" Type="http://schemas.openxmlformats.org/officeDocument/2006/relationships/notesSlide" Target="../notesSlides/notesSlide72.xml"/><Relationship Id="rId12" Type="http://schemas.openxmlformats.org/officeDocument/2006/relationships/image" Target="../media/image6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8.png"/><Relationship Id="rId5" Type="http://schemas.openxmlformats.org/officeDocument/2006/relationships/tags" Target="../tags/tag33.xml"/><Relationship Id="rId10" Type="http://schemas.openxmlformats.org/officeDocument/2006/relationships/image" Target="../media/image67.png"/><Relationship Id="rId4" Type="http://schemas.openxmlformats.org/officeDocument/2006/relationships/tags" Target="../tags/tag32.xml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9067800" cy="5064125"/>
          </a:xfrm>
        </p:spPr>
        <p:txBody>
          <a:bodyPr/>
          <a:lstStyle/>
          <a:p>
            <a:pPr eaLnBrk="1" hangingPunct="1"/>
            <a:r>
              <a:rPr lang="en-US" sz="2400" dirty="0"/>
              <a:t>Written Assessment 1</a:t>
            </a:r>
          </a:p>
          <a:p>
            <a:pPr lvl="1"/>
            <a:r>
              <a:rPr lang="en-US" sz="2000" dirty="0"/>
              <a:t>Has been released!  Due </a:t>
            </a:r>
            <a:r>
              <a:rPr lang="en-US" sz="2000" b="1" dirty="0"/>
              <a:t>Monday, June 29th, at the start of lecture</a:t>
            </a:r>
            <a:r>
              <a:rPr lang="en-US" sz="2000" dirty="0"/>
              <a:t>.</a:t>
            </a:r>
          </a:p>
          <a:p>
            <a:pPr lvl="2"/>
            <a:endParaRPr lang="en-US" sz="1200" dirty="0"/>
          </a:p>
          <a:p>
            <a:pPr eaLnBrk="1" hangingPunct="1"/>
            <a:r>
              <a:rPr lang="en-US" sz="2400" dirty="0"/>
              <a:t>Homework 0</a:t>
            </a:r>
          </a:p>
          <a:p>
            <a:pPr lvl="1" eaLnBrk="1" hangingPunct="1"/>
            <a:r>
              <a:rPr lang="en-US" sz="2000" dirty="0"/>
              <a:t>Due </a:t>
            </a:r>
            <a:r>
              <a:rPr lang="en-US" sz="2000" b="1" dirty="0"/>
              <a:t>today at 11:59pm</a:t>
            </a:r>
          </a:p>
          <a:p>
            <a:pPr lvl="2"/>
            <a:endParaRPr lang="en-US" sz="1200" dirty="0"/>
          </a:p>
          <a:p>
            <a:r>
              <a:rPr lang="en-US" sz="2400" dirty="0"/>
              <a:t>Project 0 &amp; Homework 1</a:t>
            </a:r>
          </a:p>
          <a:p>
            <a:pPr lvl="1"/>
            <a:r>
              <a:rPr lang="en-US" sz="2000" dirty="0"/>
              <a:t>Due </a:t>
            </a:r>
            <a:r>
              <a:rPr lang="en-US" sz="2000" b="1" dirty="0"/>
              <a:t>Friday, June 26th at 11:59pm</a:t>
            </a:r>
          </a:p>
          <a:p>
            <a:pPr lvl="2"/>
            <a:endParaRPr lang="en-US" sz="1200" b="1" dirty="0"/>
          </a:p>
          <a:p>
            <a:r>
              <a:rPr lang="en-US" sz="2400" dirty="0"/>
              <a:t>Alternate exam times</a:t>
            </a:r>
          </a:p>
          <a:p>
            <a:pPr lvl="1"/>
            <a:r>
              <a:rPr lang="en-US" sz="2000" dirty="0"/>
              <a:t>Submit your requests by </a:t>
            </a:r>
            <a:r>
              <a:rPr lang="en-US" sz="2000" b="1" dirty="0"/>
              <a:t>Friday, June 26th at 11:59pm</a:t>
            </a:r>
          </a:p>
          <a:p>
            <a:pPr lvl="2"/>
            <a:endParaRPr lang="en-US" sz="1200" dirty="0"/>
          </a:p>
          <a:p>
            <a:r>
              <a:rPr lang="en-US" sz="2400" dirty="0"/>
              <a:t>Sections</a:t>
            </a:r>
          </a:p>
          <a:p>
            <a:pPr lvl="1"/>
            <a:r>
              <a:rPr lang="en-US" sz="2000" dirty="0"/>
              <a:t>Start </a:t>
            </a:r>
            <a:r>
              <a:rPr lang="en-US" sz="2000" b="1" dirty="0"/>
              <a:t>today</a:t>
            </a:r>
          </a:p>
          <a:p>
            <a:pPr lvl="1"/>
            <a:r>
              <a:rPr lang="en-US" sz="2000" dirty="0"/>
              <a:t>Exam prep sections starts on Monday</a:t>
            </a:r>
            <a:endParaRPr lang="en-US" sz="2000" b="1" dirty="0"/>
          </a:p>
          <a:p>
            <a:pPr lvl="4"/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Nikita </a:t>
            </a:r>
            <a:r>
              <a:rPr lang="en-US" sz="2400" dirty="0" err="1">
                <a:latin typeface="Calibri"/>
                <a:cs typeface="Calibri"/>
              </a:rPr>
              <a:t>Kitaev</a:t>
            </a: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adapted from 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5" name="Lecture3-demo6-tiny-ucs-astar-pacman-v2.wmv">
            <a:hlinkClick r:id="" action="ppaction://media"/>
            <a:extLst>
              <a:ext uri="{FF2B5EF4-FFF2-40B4-BE49-F238E27FC236}">
                <a16:creationId xmlns:a16="http://schemas.microsoft.com/office/drawing/2014/main" id="{10293531-4C3B-9B47-8F9B-7D1D23950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4" name="Lecture3-demo7-search-demo-costs-v2.wmv">
            <a:hlinkClick r:id="" action="ppaction://media"/>
            <a:extLst>
              <a:ext uri="{FF2B5EF4-FFF2-40B4-BE49-F238E27FC236}">
                <a16:creationId xmlns:a16="http://schemas.microsoft.com/office/drawing/2014/main" id="{9C691BA8-89E2-B744-9C16-E27863AC6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39933</TotalTime>
  <Words>2616</Words>
  <Application>Microsoft Macintosh PowerPoint</Application>
  <PresentationFormat>Widescreen</PresentationFormat>
  <Paragraphs>685</Paragraphs>
  <Slides>72</Slides>
  <Notes>72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Times New Roman</vt:lpstr>
      <vt:lpstr>Wingdings</vt:lpstr>
      <vt:lpstr>dan-berkeley-nlp-v1</vt:lpstr>
      <vt:lpstr>Announcements</vt:lpstr>
      <vt:lpstr>CS 188: 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Nikita Kitaev</cp:lastModifiedBy>
  <cp:revision>2322</cp:revision>
  <cp:lastPrinted>2020-06-24T17:44:59Z</cp:lastPrinted>
  <dcterms:created xsi:type="dcterms:W3CDTF">2004-08-27T04:16:05Z</dcterms:created>
  <dcterms:modified xsi:type="dcterms:W3CDTF">2020-06-24T21:26:55Z</dcterms:modified>
</cp:coreProperties>
</file>